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7" autoAdjust="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«День красоты» – Праздник цветов. (Конкурс продукта детского художественного творчества: композиции осенних букетов, рисунки, бумага, пластина)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latin typeface="+mn-lt"/>
                <a:cs typeface="Aharoni" pitchFamily="2" charset="-79"/>
              </a:rPr>
              <a:t>Тема: «Осенняя пора – очей очарованье».</a:t>
            </a:r>
            <a:endParaRPr lang="ru-RU" sz="5400" i="1" dirty="0"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Расширять представления детей об осени.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Развивать умение устанавливать простейшие связи между явлениями живой и неживой природы.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Воспитывать бережное отношение к природе.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Формировать элементарные экологические представления.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Развивать умение выполнять индивидуальные и коллективные поручения.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вмвамвамвам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7971"/>
            <a:ext cx="8640066" cy="648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8568952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Труд по изготовлению игрушек из природного материала способствует развитию личности ребенка, воспитанию его характера. Не так просто сделать игрушку. Ее изготовление требует определенных волевых усилий: когда ребенок встречается с трудностями, он пытается их разрешить. Иногда малышам не удается сразу выполнить какую-либо работу, например, подобрать шишки нужной формы и </a:t>
            </a:r>
            <a:r>
              <a:rPr lang="ru-RU" dirty="0" err="1" smtClean="0"/>
              <a:t>тд</a:t>
            </a:r>
            <a:r>
              <a:rPr lang="ru-RU" dirty="0" smtClean="0"/>
              <a:t>. Под руководством взрослого учится устанавливать причины неудач, преодолевать их. При этом у него формируется целеустремленность, настойчивость, умение доводить начатое дело до конца.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646"/>
            <a:ext cx="8424936" cy="631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159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Тема: «Осенняя пора – очей очарованье».</vt:lpstr>
      <vt:lpstr>Задача: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«Осенняя пора – очей очарованье».</dc:title>
  <dc:creator>руся</dc:creator>
  <cp:lastModifiedBy>руся</cp:lastModifiedBy>
  <cp:revision>6</cp:revision>
  <dcterms:created xsi:type="dcterms:W3CDTF">2016-10-05T13:27:16Z</dcterms:created>
  <dcterms:modified xsi:type="dcterms:W3CDTF">2016-10-05T14:23:11Z</dcterms:modified>
</cp:coreProperties>
</file>